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5000" dirty="0"/>
              <a:t>EU FUNDAMENTO A MINHA FÉ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FUNDAMENTO 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fundamento a minha fé </a:t>
            </a:r>
          </a:p>
          <a:p>
            <a:r>
              <a:rPr lang="pt-BR" dirty="0"/>
              <a:t>Na graça de Jesus,</a:t>
            </a:r>
          </a:p>
          <a:p>
            <a:r>
              <a:rPr lang="pt-BR" dirty="0"/>
              <a:t>No sacrifício </a:t>
            </a:r>
            <a:r>
              <a:rPr lang="pt-BR" dirty="0" err="1"/>
              <a:t>remidor</a:t>
            </a:r>
            <a:r>
              <a:rPr lang="pt-BR" dirty="0"/>
              <a:t>, </a:t>
            </a:r>
          </a:p>
          <a:p>
            <a:r>
              <a:rPr lang="pt-BR" dirty="0"/>
              <a:t>No sangue redentor.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FUNDAMENTO 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07E95AE-3BB2-4DC8-85AA-D16F7D69B1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e o meu amor </a:t>
            </a:r>
          </a:p>
          <a:p>
            <a:r>
              <a:rPr lang="pt-BR" dirty="0"/>
              <a:t>Eu firmo no Senhor.</a:t>
            </a:r>
          </a:p>
          <a:p>
            <a:r>
              <a:rPr lang="pt-BR" dirty="0"/>
              <a:t>Morreu na cruz,</a:t>
            </a:r>
          </a:p>
          <a:p>
            <a:r>
              <a:rPr lang="pt-BR" dirty="0"/>
              <a:t>Em meu lugar, </a:t>
            </a:r>
          </a:p>
          <a:p>
            <a:r>
              <a:rPr lang="pt-BR" dirty="0"/>
              <a:t>Ó, que imenso amor. </a:t>
            </a:r>
          </a:p>
        </p:txBody>
      </p:sp>
    </p:spTree>
    <p:extLst>
      <p:ext uri="{BB962C8B-B14F-4D97-AF65-F5344CB8AC3E}">
        <p14:creationId xmlns:p14="http://schemas.microsoft.com/office/powerpoint/2010/main" val="191695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FUNDAMENTO 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não Lhe posso a face ver, </a:t>
            </a:r>
          </a:p>
          <a:p>
            <a:r>
              <a:rPr lang="pt-BR" dirty="0"/>
              <a:t>Na graça vou viver. </a:t>
            </a:r>
          </a:p>
          <a:p>
            <a:r>
              <a:rPr lang="pt-BR" dirty="0"/>
              <a:t>Na provação a suportar, </a:t>
            </a:r>
          </a:p>
          <a:p>
            <a:r>
              <a:rPr lang="pt-BR" dirty="0"/>
              <a:t>Vou </a:t>
            </a:r>
            <a:r>
              <a:rPr lang="pt-BR" dirty="0" err="1"/>
              <a:t>nEle</a:t>
            </a:r>
            <a:r>
              <a:rPr lang="pt-BR" dirty="0"/>
              <a:t> confiar. </a:t>
            </a:r>
          </a:p>
        </p:txBody>
      </p:sp>
    </p:spTree>
    <p:extLst>
      <p:ext uri="{BB962C8B-B14F-4D97-AF65-F5344CB8AC3E}">
        <p14:creationId xmlns:p14="http://schemas.microsoft.com/office/powerpoint/2010/main" val="123282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FUNDAMENTO 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07E95AE-3BB2-4DC8-85AA-D16F7D69B1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e o meu amor </a:t>
            </a:r>
          </a:p>
          <a:p>
            <a:r>
              <a:rPr lang="pt-BR" dirty="0"/>
              <a:t>Eu firmo no Senhor.</a:t>
            </a:r>
          </a:p>
          <a:p>
            <a:r>
              <a:rPr lang="pt-BR" dirty="0"/>
              <a:t>Morreu na cruz,</a:t>
            </a:r>
          </a:p>
          <a:p>
            <a:r>
              <a:rPr lang="pt-BR" dirty="0"/>
              <a:t>Em meu lugar, </a:t>
            </a:r>
          </a:p>
          <a:p>
            <a:r>
              <a:rPr lang="pt-BR" dirty="0"/>
              <a:t>Ó, que imenso amor. </a:t>
            </a:r>
          </a:p>
        </p:txBody>
      </p:sp>
    </p:spTree>
    <p:extLst>
      <p:ext uri="{BB962C8B-B14F-4D97-AF65-F5344CB8AC3E}">
        <p14:creationId xmlns:p14="http://schemas.microsoft.com/office/powerpoint/2010/main" val="273861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122</Words>
  <Application>Microsoft Office PowerPoint</Application>
  <PresentationFormat>Apresentação na tela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FUNDAMENTO A MINHA FÉ</vt:lpstr>
      <vt:lpstr>EU FUNDAMENTO A MINHA FÉ</vt:lpstr>
      <vt:lpstr>EU FUNDAMENTO A MINHA FÉ</vt:lpstr>
      <vt:lpstr>EU FUNDAMENTO A MINHA FÉ</vt:lpstr>
      <vt:lpstr>EU FUNDAMENTO A MINHA FÉ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2019-06-12T22:42:39Z</dcterms:modified>
</cp:coreProperties>
</file>